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7" r:id="rId5"/>
    <p:sldId id="349" r:id="rId6"/>
    <p:sldId id="352" r:id="rId7"/>
    <p:sldId id="353" r:id="rId8"/>
    <p:sldId id="354" r:id="rId9"/>
    <p:sldId id="355" r:id="rId10"/>
    <p:sldId id="356" r:id="rId11"/>
    <p:sldId id="357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阶段训练</a:t>
            </a:r>
            <a:r>
              <a:rPr lang="en-US" altLang="zh-CN" sz="4232" b="1">
                <a:solidFill>
                  <a:srgbClr val="D60093"/>
                </a:solidFill>
              </a:rPr>
              <a:t>(</a:t>
            </a:r>
            <a:r>
              <a:rPr lang="zh-CN" altLang="en-US" sz="4232" b="1">
                <a:solidFill>
                  <a:srgbClr val="D60093"/>
                </a:solidFill>
              </a:rPr>
              <a:t>七</a:t>
            </a:r>
            <a:r>
              <a:rPr lang="en-US" altLang="zh-CN" sz="4232" b="1">
                <a:solidFill>
                  <a:srgbClr val="D60093"/>
                </a:solidFill>
              </a:rPr>
              <a:t>)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35451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2207649"/>
              </p:ext>
            </p:extLst>
          </p:nvPr>
        </p:nvGraphicFramePr>
        <p:xfrm>
          <a:off x="692150" y="1018715"/>
          <a:ext cx="9496672" cy="1649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文档" r:id="rId3" imgW="4558714" imgH="791667" progId="Word.Document.12">
                  <p:embed/>
                </p:oleObj>
              </mc:Choice>
              <mc:Fallback>
                <p:oleObj name="文档" r:id="rId3" imgW="4558714" imgH="7916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2150" y="1018715"/>
                        <a:ext cx="9496672" cy="16491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692150" y="2753594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里面有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8,(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里面有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72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与它口诀相同的另一个除法算式是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根同样长的小棒恰好围成一个正方形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这个正方形的每条边用了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根小棒。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782207" y="101871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979636" y="102787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262114" y="102787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711950" y="104256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192893" y="184331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81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577022" y="184331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887303" y="184331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142968" y="184331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966872" y="274519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753118" y="275460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587282" y="330769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977745" y="3371540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八九七十二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452842" y="3948958"/>
            <a:ext cx="164660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72÷8=9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771947" y="515925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括号里最大能填几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)&lt;28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)&lt;47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8&lt;75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34&gt;(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705147" y="233108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286547" y="233108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03724" y="291473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286547" y="294354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1763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二、判一判。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对的画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错的画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“×”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45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都用同一句口诀。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的商相同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所以用的口诀相同。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四七二十八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这句口诀只能用于计算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这一个除法算式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个苹果分给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个小朋友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每人一定分得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个苹果。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711960" y="1678160"/>
            <a:ext cx="498855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 </a:t>
            </a:r>
            <a:endParaRPr lang="zh-CN" altLang="en-US" sz="28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012904" y="2282556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 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546304" y="3447477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 </a:t>
            </a:r>
            <a:endParaRPr lang="zh-CN" altLang="en-US" sz="2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329657" y="4035041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38534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58175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9467" y="1441439"/>
            <a:ext cx="10609524" cy="2752381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025496" y="3437248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2         9       18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563353" y="3460908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18       2        9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090325" y="3437248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18        9        2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36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1228" y="840390"/>
            <a:ext cx="10457143" cy="2390476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134354" y="2468420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5        4        20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574239" y="2468420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20       5        4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177410" y="2468420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20       4         5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98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62464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社区组织居民参加广场舞表演。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参加表演的共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名男士参加表演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每行站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我选择的信息是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提出的问题是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我这样解答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899324" y="288207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②③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99324" y="3437249"/>
            <a:ext cx="323999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男士可以站几行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?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150" y="4712477"/>
            <a:ext cx="232948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18÷9=2(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行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781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4594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en-US" altLang="zh-CN" sz="3200" smtClean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盒饼干一共需要多少钱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2)45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元能买多少袋花生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M2QXR37.eps" descr="id:214749043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25971" y="271870"/>
            <a:ext cx="5844912" cy="224272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131258"/>
            <a:ext cx="232948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5×8=40(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元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150" y="4383860"/>
            <a:ext cx="232948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45÷9=5(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袋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51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94410"/>
            <a:ext cx="713849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本故事书的钱可以买几本漫画书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M2QXR38.eps" descr="id:214749044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1716" y="1077674"/>
            <a:ext cx="3908927" cy="208883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166507"/>
            <a:ext cx="2329484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6×4=24(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元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24÷8=3(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本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49715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732</TotalTime>
  <Words>196</Words>
  <Application>Microsoft Office PowerPoint</Application>
  <PresentationFormat>宽屏</PresentationFormat>
  <Paragraphs>66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2025-08-23T10:30:22Z</dcterms:modified>
</cp:coreProperties>
</file>